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nyson Lu" initials="TL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47DA3F46-08AC-4E7B-B9ED-FFFB46277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BA4E3BF3-0FE3-4704-905A-A01C0189EA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A5BD2619-256E-4EDD-80B5-2D99445B3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851CC5D7-DC5F-49E8-9F72-2BCD1CC21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0D9BFAF5-876F-4B0D-8BE1-2D9EE7887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0109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D8ECD17-9E10-446A-A9C2-C3B8832C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7774A1D6-39C2-4B66-86B9-FEE320F23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373FF695-CBDF-41CF-9521-7AEF2356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DCD7832E-4CD3-4321-ADA1-6A27EBEFA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DEFD7616-1B2E-4475-A6E7-F922FE21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722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xmlns="" id="{08198790-B9B6-4AFA-93A8-5917E14B9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4A4E45E4-AB13-4C84-9D2F-89D437DB9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5E1DE9AB-4AB1-4E88-8B63-FCB005DA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511EF107-FDF1-4BEA-AF35-68D78EFC7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AAAC4D4B-1D40-44EE-9EED-BF0C53E0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321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E19F5B20-3F57-42C0-9948-4DB3B8A94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49E75FD7-EB81-4900-811E-121017589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597142A5-75F9-412A-B3FC-3C7ADC4A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D13ABD6B-311F-45ED-8F59-7D9D7AD77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248EAF62-EE0A-4CEA-A919-2BF510CAC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45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ACA843EE-99F1-4E85-801E-8D031B700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08EFC343-3EDC-4672-8105-6463114B1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016B5AE3-E896-4367-A5BB-96A4FEDDD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94B7078B-15BF-4726-9DE8-DC9892D1C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A10F4265-5A2F-455F-9F48-3E61191EB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9830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8FCE58F9-D8F7-4197-B2A4-6A661438D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EA3B671E-B67B-4F15-8C98-9807255C91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1FE31AE1-F060-4422-808B-A0D642BD9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9DB0964E-6CC3-4D03-87BC-E302448A6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B25266BE-23B8-49BD-8CBB-00F12E0B2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219B328A-9B0A-49C7-9DD2-0AED0E419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913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BF616A04-4D8B-40B6-BEEC-A616B8AAD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1574217F-B3FD-4B85-94A4-48A774373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31B0C02A-19F5-4CE8-8868-BFA532770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xmlns="" id="{AE7E0172-DA18-45A1-AD06-8C023F860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xmlns="" id="{57C63DF9-305C-4A7D-BBB0-86BB4D7DC7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xmlns="" id="{F98878C4-F01E-407B-B5E5-A15A170AC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xmlns="" id="{25D53371-1B0F-492F-87B8-FB93BF867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xmlns="" id="{DDE4CCC0-6DF2-41B2-B004-D1944D82B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75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B5FA070C-2EAD-4F02-83A3-538A68694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xmlns="" id="{2764263F-30CC-4A84-B576-1613DE8EE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xmlns="" id="{B4D6CAEC-CCA9-41BB-892D-5AF46898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xmlns="" id="{9BF9E6CD-DEEE-49BB-91CE-581AE3163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175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xmlns="" id="{2F127DAD-1005-422D-A18C-F21F16F8F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xmlns="" id="{1589A2C4-0DFC-4DF2-ADEC-C4F59E7C0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xmlns="" id="{19F9A15A-BD72-42A0-A8A3-1E820232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652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127BBAB5-7E42-41EE-BD48-F08F9E29E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3C17A894-6066-412C-9677-09C83C4BF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2FF52222-375B-4087-A64F-7AD0E8B39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CDE38364-8AC7-4915-B137-A5698F245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574A1A74-35AA-4A77-BF42-9914AA92F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FDD1CB71-2EEB-48A2-8879-07EAFD1A2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484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E974A983-81DA-4FE0-8621-30940C286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xmlns="" id="{C6D35CDE-AD04-4DA8-B9CA-2DCFEFB47C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E0BB99FA-5CE6-4A53-BEEE-0DD62981DA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88083183-AFDB-49A5-870C-0E9B4404A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1B00E9A3-FDE5-4D26-B1B1-CE07EACF7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462CA057-12BC-4507-9A4B-1974A4C25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09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xmlns="" id="{0AAFF435-14D3-42BE-BA8E-B245ECB99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E639AE25-3104-4EBF-9008-46F97DCB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553695FA-089E-46BD-A84F-91BCC0F6D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18AE-1B7C-45F9-ADA9-93B932993DCC}" type="datetimeFigureOut">
              <a:rPr lang="zh-TW" altLang="en-US" smtClean="0"/>
              <a:t>2022/5/5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B1292314-FA4C-431B-87E9-C977E541E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1FE46EC6-B6EA-41A0-9EC1-AE86131BC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46B01-E948-4328-8F78-A90C0BC4555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05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0AE4B37B-9D51-4565-891D-B1AD0C82D5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PenPower</a:t>
            </a:r>
            <a:r>
              <a:rPr lang="zh-TW" altLang="en-US" dirty="0"/>
              <a:t> </a:t>
            </a:r>
            <a:r>
              <a:rPr lang="en-US" altLang="zh-TW" dirty="0" err="1"/>
              <a:t>ScanControl</a:t>
            </a:r>
            <a:r>
              <a:rPr lang="zh-TW" altLang="en-US" dirty="0"/>
              <a:t> </a:t>
            </a:r>
            <a:r>
              <a:rPr lang="en-US" altLang="zh-TW" dirty="0"/>
              <a:t>SDK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7DE9C26C-443F-4C50-A7A2-C8604A614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File</a:t>
            </a:r>
            <a:r>
              <a:rPr lang="zh-TW" altLang="en-US" dirty="0"/>
              <a:t> </a:t>
            </a:r>
            <a:r>
              <a:rPr lang="en-US" altLang="zh-TW" dirty="0"/>
              <a:t>Structure</a:t>
            </a:r>
            <a:r>
              <a:rPr lang="zh-TW" altLang="en-US" dirty="0"/>
              <a:t> </a:t>
            </a:r>
            <a:r>
              <a:rPr lang="en-US" altLang="zh-TW" dirty="0"/>
              <a:t>Preview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86219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07E7E47C-DF09-4C9F-8BF1-6D009E925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9750"/>
            <a:ext cx="4780823" cy="6093673"/>
          </a:xfrm>
        </p:spPr>
        <p:txBody>
          <a:bodyPr>
            <a:noAutofit/>
          </a:bodyPr>
          <a:lstStyle/>
          <a:p>
            <a:r>
              <a:rPr lang="en-US" altLang="zh-TW" sz="1600" dirty="0"/>
              <a:t>C:\Program Files (x86</a:t>
            </a:r>
            <a:r>
              <a:rPr lang="en-US" altLang="zh-TW" sz="1600" dirty="0" smtClean="0"/>
              <a:t>)\</a:t>
            </a:r>
            <a:r>
              <a:rPr lang="en-US" altLang="zh-TW" sz="1600" dirty="0" err="1"/>
              <a:t>PenPower</a:t>
            </a:r>
            <a:r>
              <a:rPr lang="en-US" altLang="zh-TW" sz="1600" dirty="0"/>
              <a:t> A6 Scan Tool</a:t>
            </a:r>
            <a:r>
              <a:rPr lang="en-US" altLang="zh-TW" sz="1600" dirty="0" smtClean="0"/>
              <a:t>\</a:t>
            </a:r>
            <a:endParaRPr lang="en-US" altLang="zh-TW" sz="1600" dirty="0"/>
          </a:p>
          <a:p>
            <a:pPr lvl="1"/>
            <a:r>
              <a:rPr lang="en-US" altLang="zh-TW" sz="1600" dirty="0"/>
              <a:t>Bin\</a:t>
            </a:r>
          </a:p>
          <a:p>
            <a:pPr lvl="2"/>
            <a:r>
              <a:rPr lang="en-US" altLang="zh-TW" sz="1600" dirty="0" err="1"/>
              <a:t>ScanControl</a:t>
            </a:r>
            <a:r>
              <a:rPr lang="en-US" altLang="zh-TW" sz="1600" dirty="0"/>
              <a:t> Sample.exe </a:t>
            </a:r>
          </a:p>
          <a:p>
            <a:pPr lvl="2"/>
            <a:r>
              <a:rPr lang="en-US" altLang="zh-TW" sz="1600" dirty="0"/>
              <a:t>PPScanControl.dll</a:t>
            </a:r>
          </a:p>
          <a:p>
            <a:pPr lvl="2"/>
            <a:r>
              <a:rPr lang="en-US" altLang="zh-TW" sz="1600" dirty="0"/>
              <a:t>…</a:t>
            </a:r>
          </a:p>
          <a:p>
            <a:pPr lvl="1"/>
            <a:r>
              <a:rPr lang="en-US" altLang="zh-TW" sz="1600" dirty="0"/>
              <a:t>Samples\</a:t>
            </a:r>
          </a:p>
          <a:p>
            <a:pPr lvl="2"/>
            <a:r>
              <a:rPr lang="en-US" altLang="zh-TW" sz="1600" dirty="0"/>
              <a:t>WPF Sample\</a:t>
            </a:r>
          </a:p>
          <a:p>
            <a:pPr lvl="3"/>
            <a:r>
              <a:rPr lang="en-US" altLang="zh-TW" sz="1600" dirty="0" err="1"/>
              <a:t>App.xaml</a:t>
            </a:r>
            <a:endParaRPr lang="en-US" altLang="zh-TW" sz="1600" dirty="0"/>
          </a:p>
          <a:p>
            <a:pPr lvl="3"/>
            <a:r>
              <a:rPr lang="en-US" altLang="zh-TW" sz="1600" dirty="0" err="1"/>
              <a:t>App.xaml.cs</a:t>
            </a:r>
            <a:endParaRPr lang="en-US" altLang="zh-TW" sz="1600" dirty="0"/>
          </a:p>
          <a:p>
            <a:pPr lvl="3"/>
            <a:r>
              <a:rPr lang="en-US" altLang="zh-TW" sz="1600" dirty="0"/>
              <a:t>WPF </a:t>
            </a:r>
            <a:r>
              <a:rPr lang="en-US" altLang="zh-TW" sz="1600" dirty="0" err="1"/>
              <a:t>Sample.csproj</a:t>
            </a:r>
            <a:endParaRPr lang="en-US" altLang="zh-TW" sz="1600" dirty="0"/>
          </a:p>
          <a:p>
            <a:pPr lvl="3"/>
            <a:r>
              <a:rPr lang="en-US" altLang="zh-TW" sz="1600" dirty="0"/>
              <a:t>…</a:t>
            </a:r>
          </a:p>
          <a:p>
            <a:pPr lvl="2"/>
            <a:r>
              <a:rPr lang="en-US" altLang="zh-TW" sz="1600" dirty="0"/>
              <a:t>WPF Sample.sln</a:t>
            </a:r>
          </a:p>
          <a:p>
            <a:pPr lvl="1"/>
            <a:r>
              <a:rPr lang="en-US" altLang="zh-TW" sz="1600" dirty="0"/>
              <a:t>Docs\</a:t>
            </a:r>
          </a:p>
          <a:p>
            <a:pPr lvl="2"/>
            <a:r>
              <a:rPr lang="en-US" altLang="zh-TW" sz="1600" dirty="0"/>
              <a:t>…</a:t>
            </a:r>
          </a:p>
          <a:p>
            <a:pPr lvl="1"/>
            <a:r>
              <a:rPr lang="en-US" altLang="zh-TW" sz="1600" dirty="0" err="1"/>
              <a:t>Redist</a:t>
            </a:r>
            <a:r>
              <a:rPr lang="en-US" altLang="zh-TW" sz="1600" dirty="0"/>
              <a:t>\</a:t>
            </a:r>
          </a:p>
          <a:p>
            <a:pPr lvl="2"/>
            <a:r>
              <a:rPr lang="en-US" altLang="zh-TW" sz="1600" dirty="0"/>
              <a:t>Drivers\</a:t>
            </a:r>
          </a:p>
          <a:p>
            <a:pPr lvl="3"/>
            <a:r>
              <a:rPr lang="en-US" altLang="zh-TW" sz="1400" dirty="0"/>
              <a:t>…</a:t>
            </a:r>
          </a:p>
          <a:p>
            <a:pPr lvl="2"/>
            <a:r>
              <a:rPr lang="en-US" altLang="zh-TW" sz="1600" dirty="0" err="1"/>
              <a:t>PPScanControl</a:t>
            </a:r>
            <a:r>
              <a:rPr lang="en-US" altLang="zh-TW" sz="1600" dirty="0"/>
              <a:t>\</a:t>
            </a:r>
          </a:p>
          <a:p>
            <a:pPr lvl="3"/>
            <a:r>
              <a:rPr lang="en-US" altLang="zh-TW" sz="1600" dirty="0"/>
              <a:t>PPScanControl.dll</a:t>
            </a:r>
          </a:p>
          <a:p>
            <a:pPr lvl="3"/>
            <a:r>
              <a:rPr lang="en-US" altLang="zh-TW" sz="1600" dirty="0"/>
              <a:t>…	</a:t>
            </a:r>
          </a:p>
          <a:p>
            <a:pPr lvl="1"/>
            <a:r>
              <a:rPr lang="en-US" altLang="zh-TW" sz="1600" dirty="0"/>
              <a:t>Readme.docx</a:t>
            </a:r>
          </a:p>
        </p:txBody>
      </p:sp>
      <p:sp>
        <p:nvSpPr>
          <p:cNvPr id="5" name="右大括弧 4">
            <a:extLst>
              <a:ext uri="{FF2B5EF4-FFF2-40B4-BE49-F238E27FC236}">
                <a16:creationId xmlns:a16="http://schemas.microsoft.com/office/drawing/2014/main" xmlns="" id="{D3026C3A-B65D-4A50-BDA4-82C52B7666EA}"/>
              </a:ext>
            </a:extLst>
          </p:cNvPr>
          <p:cNvSpPr/>
          <p:nvPr/>
        </p:nvSpPr>
        <p:spPr>
          <a:xfrm>
            <a:off x="4216012" y="851579"/>
            <a:ext cx="307127" cy="9632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xmlns="" id="{BEACDAE5-FC64-420D-9CE8-12A97CE8A5CA}"/>
              </a:ext>
            </a:extLst>
          </p:cNvPr>
          <p:cNvSpPr txBox="1"/>
          <p:nvPr/>
        </p:nvSpPr>
        <p:spPr>
          <a:xfrm>
            <a:off x="4523139" y="1148543"/>
            <a:ext cx="557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預先建置好，可以直接執行的</a:t>
            </a:r>
            <a:r>
              <a:rPr lang="en-US" altLang="zh-TW" dirty="0"/>
              <a:t>API</a:t>
            </a:r>
            <a:r>
              <a:rPr lang="zh-TW" altLang="en-US" dirty="0"/>
              <a:t>測試程式與相依檔案</a:t>
            </a:r>
          </a:p>
        </p:txBody>
      </p:sp>
      <p:sp>
        <p:nvSpPr>
          <p:cNvPr id="7" name="右大括弧 6">
            <a:extLst>
              <a:ext uri="{FF2B5EF4-FFF2-40B4-BE49-F238E27FC236}">
                <a16:creationId xmlns:a16="http://schemas.microsoft.com/office/drawing/2014/main" xmlns="" id="{1F88D575-A293-469E-97E0-B07FD0820E02}"/>
              </a:ext>
            </a:extLst>
          </p:cNvPr>
          <p:cNvSpPr/>
          <p:nvPr/>
        </p:nvSpPr>
        <p:spPr>
          <a:xfrm>
            <a:off x="4216012" y="2052167"/>
            <a:ext cx="307127" cy="168221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xmlns="" id="{72E077E1-D87D-46B7-B9B0-652EE2E8DFD0}"/>
              </a:ext>
            </a:extLst>
          </p:cNvPr>
          <p:cNvSpPr txBox="1"/>
          <p:nvPr/>
        </p:nvSpPr>
        <p:spPr>
          <a:xfrm>
            <a:off x="4523139" y="2708609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範例</a:t>
            </a:r>
            <a:r>
              <a:rPr lang="en-US" altLang="zh-TW" dirty="0"/>
              <a:t>C#</a:t>
            </a:r>
            <a:r>
              <a:rPr lang="zh-TW" altLang="en-US" dirty="0"/>
              <a:t> </a:t>
            </a:r>
            <a:r>
              <a:rPr lang="en-US" altLang="zh-TW" dirty="0"/>
              <a:t>API</a:t>
            </a:r>
            <a:r>
              <a:rPr lang="zh-TW" altLang="en-US" dirty="0"/>
              <a:t>測試程式的原始碼</a:t>
            </a:r>
          </a:p>
        </p:txBody>
      </p:sp>
      <p:sp>
        <p:nvSpPr>
          <p:cNvPr id="9" name="右大括弧 8">
            <a:extLst>
              <a:ext uri="{FF2B5EF4-FFF2-40B4-BE49-F238E27FC236}">
                <a16:creationId xmlns:a16="http://schemas.microsoft.com/office/drawing/2014/main" xmlns="" id="{652B8D35-E393-42B5-ACC1-56593FBC6435}"/>
              </a:ext>
            </a:extLst>
          </p:cNvPr>
          <p:cNvSpPr/>
          <p:nvPr/>
        </p:nvSpPr>
        <p:spPr>
          <a:xfrm>
            <a:off x="4216012" y="3901750"/>
            <a:ext cx="307127" cy="45386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xmlns="" id="{ADD65BCB-B333-4B91-AEA4-83F7976A2CD4}"/>
              </a:ext>
            </a:extLst>
          </p:cNvPr>
          <p:cNvSpPr txBox="1"/>
          <p:nvPr/>
        </p:nvSpPr>
        <p:spPr>
          <a:xfrm>
            <a:off x="4523139" y="3944016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API</a:t>
            </a:r>
            <a:r>
              <a:rPr lang="zh-TW" altLang="en-US" dirty="0"/>
              <a:t>說明文件</a:t>
            </a:r>
          </a:p>
        </p:txBody>
      </p:sp>
      <p:sp>
        <p:nvSpPr>
          <p:cNvPr id="11" name="右大括弧 10">
            <a:extLst>
              <a:ext uri="{FF2B5EF4-FFF2-40B4-BE49-F238E27FC236}">
                <a16:creationId xmlns:a16="http://schemas.microsoft.com/office/drawing/2014/main" xmlns="" id="{B3E0E94C-23FF-4ECC-83E1-7EEED060029D}"/>
              </a:ext>
            </a:extLst>
          </p:cNvPr>
          <p:cNvSpPr/>
          <p:nvPr/>
        </p:nvSpPr>
        <p:spPr>
          <a:xfrm>
            <a:off x="4216011" y="4683679"/>
            <a:ext cx="307127" cy="45386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xmlns="" id="{ED6D9C6F-72CE-45AF-AB4A-C25AF274FC2B}"/>
              </a:ext>
            </a:extLst>
          </p:cNvPr>
          <p:cNvSpPr txBox="1"/>
          <p:nvPr/>
        </p:nvSpPr>
        <p:spPr>
          <a:xfrm>
            <a:off x="4523139" y="472594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新舊掃描器的驅動程式</a:t>
            </a:r>
          </a:p>
        </p:txBody>
      </p:sp>
      <p:sp>
        <p:nvSpPr>
          <p:cNvPr id="13" name="右大括弧 12">
            <a:extLst>
              <a:ext uri="{FF2B5EF4-FFF2-40B4-BE49-F238E27FC236}">
                <a16:creationId xmlns:a16="http://schemas.microsoft.com/office/drawing/2014/main" xmlns="" id="{FABE083F-EA97-4EF3-B07D-90D431AAA787}"/>
              </a:ext>
            </a:extLst>
          </p:cNvPr>
          <p:cNvSpPr/>
          <p:nvPr/>
        </p:nvSpPr>
        <p:spPr>
          <a:xfrm>
            <a:off x="4216010" y="5255592"/>
            <a:ext cx="307127" cy="7057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xmlns="" id="{36CBD2A9-1F0B-4D36-A06B-A65BA575724C}"/>
              </a:ext>
            </a:extLst>
          </p:cNvPr>
          <p:cNvSpPr txBox="1"/>
          <p:nvPr/>
        </p:nvSpPr>
        <p:spPr>
          <a:xfrm>
            <a:off x="4504724" y="5423806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API</a:t>
            </a:r>
            <a:r>
              <a:rPr lang="zh-TW" altLang="en-US" dirty="0"/>
              <a:t>本體與相依檔案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xmlns="" id="{7F974233-3472-4023-9F5C-150F8B6E589C}"/>
              </a:ext>
            </a:extLst>
          </p:cNvPr>
          <p:cNvSpPr txBox="1"/>
          <p:nvPr/>
        </p:nvSpPr>
        <p:spPr>
          <a:xfrm>
            <a:off x="4523137" y="6101345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SDK</a:t>
            </a:r>
            <a:r>
              <a:rPr lang="zh-TW" altLang="en-US" dirty="0"/>
              <a:t>讀我檔案</a:t>
            </a:r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xmlns="" id="{C7F4FD41-013D-4C65-A410-C78D49126B17}"/>
              </a:ext>
            </a:extLst>
          </p:cNvPr>
          <p:cNvCxnSpPr/>
          <p:nvPr/>
        </p:nvCxnSpPr>
        <p:spPr>
          <a:xfrm>
            <a:off x="3531957" y="6286011"/>
            <a:ext cx="8376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右大括弧 17">
            <a:extLst>
              <a:ext uri="{FF2B5EF4-FFF2-40B4-BE49-F238E27FC236}">
                <a16:creationId xmlns:a16="http://schemas.microsoft.com/office/drawing/2014/main" xmlns="" id="{097C08D0-DA20-4766-B84E-E3AE39F3C42E}"/>
              </a:ext>
            </a:extLst>
          </p:cNvPr>
          <p:cNvSpPr/>
          <p:nvPr/>
        </p:nvSpPr>
        <p:spPr>
          <a:xfrm>
            <a:off x="7084855" y="4683679"/>
            <a:ext cx="460690" cy="127767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xmlns="" id="{D29B84F3-0ADD-4DCB-B455-E101B5322C65}"/>
              </a:ext>
            </a:extLst>
          </p:cNvPr>
          <p:cNvSpPr txBox="1"/>
          <p:nvPr/>
        </p:nvSpPr>
        <p:spPr>
          <a:xfrm>
            <a:off x="7545545" y="51375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/>
              <a:t>這些供二次開發、佈署使用</a:t>
            </a:r>
          </a:p>
        </p:txBody>
      </p:sp>
    </p:spTree>
    <p:extLst>
      <p:ext uri="{BB962C8B-B14F-4D97-AF65-F5344CB8AC3E}">
        <p14:creationId xmlns:p14="http://schemas.microsoft.com/office/powerpoint/2010/main" val="618398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95</Words>
  <Application>Microsoft Office PowerPoint</Application>
  <PresentationFormat>自訂</PresentationFormat>
  <Paragraphs>30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PenPower ScanControl SDK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PenPower ScanControl SDK</dc:title>
  <dc:creator>Tennyson Lu</dc:creator>
  <cp:lastModifiedBy>Chung Chiu</cp:lastModifiedBy>
  <cp:revision>5</cp:revision>
  <dcterms:created xsi:type="dcterms:W3CDTF">2022-04-22T10:02:22Z</dcterms:created>
  <dcterms:modified xsi:type="dcterms:W3CDTF">2022-05-05T06:27:55Z</dcterms:modified>
</cp:coreProperties>
</file>